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4" r:id="rId2"/>
    <p:sldId id="275" r:id="rId3"/>
    <p:sldId id="276" r:id="rId4"/>
    <p:sldId id="264" r:id="rId5"/>
    <p:sldId id="263" r:id="rId6"/>
    <p:sldId id="265" r:id="rId7"/>
    <p:sldId id="277" r:id="rId8"/>
    <p:sldId id="272" r:id="rId9"/>
    <p:sldId id="281" r:id="rId10"/>
    <p:sldId id="282" r:id="rId11"/>
    <p:sldId id="284" r:id="rId12"/>
    <p:sldId id="268" r:id="rId13"/>
    <p:sldId id="269" r:id="rId14"/>
    <p:sldId id="285" r:id="rId15"/>
    <p:sldId id="286" r:id="rId16"/>
    <p:sldId id="267" r:id="rId17"/>
    <p:sldId id="288" r:id="rId18"/>
    <p:sldId id="287" r:id="rId19"/>
    <p:sldId id="261" r:id="rId20"/>
    <p:sldId id="256" r:id="rId21"/>
    <p:sldId id="257" r:id="rId22"/>
    <p:sldId id="271" r:id="rId23"/>
    <p:sldId id="258" r:id="rId24"/>
    <p:sldId id="262" r:id="rId25"/>
    <p:sldId id="259" r:id="rId26"/>
    <p:sldId id="260" r:id="rId27"/>
    <p:sldId id="278" r:id="rId28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5022-EFBC-40E5-A9CF-832BCBC7B6C9}" type="datetimeFigureOut">
              <a:rPr lang="ko-KR" altLang="en-US" smtClean="0"/>
              <a:t>2021-05-07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tinet/AICa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18" Type="http://schemas.openxmlformats.org/officeDocument/2006/relationships/image" Target="../media/image57.jpeg"/><Relationship Id="rId3" Type="http://schemas.openxmlformats.org/officeDocument/2006/relationships/image" Target="../media/image42.jpeg"/><Relationship Id="rId21" Type="http://schemas.openxmlformats.org/officeDocument/2006/relationships/image" Target="../media/image60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17" Type="http://schemas.openxmlformats.org/officeDocument/2006/relationships/image" Target="../media/image56.jpeg"/><Relationship Id="rId25" Type="http://schemas.openxmlformats.org/officeDocument/2006/relationships/image" Target="../media/image64.png"/><Relationship Id="rId2" Type="http://schemas.openxmlformats.org/officeDocument/2006/relationships/image" Target="../media/image41.jpeg"/><Relationship Id="rId16" Type="http://schemas.openxmlformats.org/officeDocument/2006/relationships/image" Target="../media/image55.jpeg"/><Relationship Id="rId20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24" Type="http://schemas.openxmlformats.org/officeDocument/2006/relationships/image" Target="../media/image63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23" Type="http://schemas.openxmlformats.org/officeDocument/2006/relationships/image" Target="../media/image62.png"/><Relationship Id="rId10" Type="http://schemas.openxmlformats.org/officeDocument/2006/relationships/image" Target="../media/image49.jpeg"/><Relationship Id="rId19" Type="http://schemas.openxmlformats.org/officeDocument/2006/relationships/image" Target="../media/image58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Relationship Id="rId22" Type="http://schemas.openxmlformats.org/officeDocument/2006/relationships/image" Target="../media/image6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t-cml.github.io/extensions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jp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6" y="5971661"/>
            <a:ext cx="4114067" cy="3209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04" y="1607715"/>
            <a:ext cx="4515008" cy="3010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508" y="301610"/>
            <a:ext cx="4370107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55795" y="4506944"/>
            <a:ext cx="334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github.com/mtinet/</a:t>
            </a:r>
            <a:r>
              <a:rPr lang="en-US" altLang="ko-KR" dirty="0" err="1" smtClean="0">
                <a:hlinkClick r:id="rId4"/>
              </a:rPr>
              <a:t>AICar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123545" y="2216033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0939" y="64947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포트 선택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6207" y="4353880"/>
            <a:ext cx="592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en-US" altLang="ko-KR" sz="1200" dirty="0" smtClean="0"/>
              <a:t>‘</a:t>
            </a:r>
            <a:r>
              <a:rPr lang="ko-KR" altLang="en-US" sz="1200" dirty="0"/>
              <a:t>툴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포트</a:t>
            </a:r>
            <a:r>
              <a:rPr lang="en-US" altLang="ko-KR" sz="1200" dirty="0" smtClean="0"/>
              <a:t>-COMX(Arduino </a:t>
            </a:r>
            <a:r>
              <a:rPr lang="en-US" altLang="ko-KR" sz="1200" dirty="0"/>
              <a:t>Mega or Mega </a:t>
            </a:r>
            <a:r>
              <a:rPr lang="en-US" altLang="ko-KR" sz="1200" dirty="0" smtClean="0"/>
              <a:t>2560)’</a:t>
            </a:r>
            <a:r>
              <a:rPr lang="ko-KR" altLang="en-US" sz="1200" dirty="0"/>
              <a:t>을 선택하세요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3" y="1265730"/>
            <a:ext cx="5290130" cy="284623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610833" y="3125837"/>
            <a:ext cx="418689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4168177" y="3450916"/>
            <a:ext cx="1891386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6116567"/>
            <a:ext cx="5519281" cy="28157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31316" y="9044020"/>
            <a:ext cx="592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프로그램을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메가 보드에 업로드 하세요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932466" y="6569869"/>
            <a:ext cx="305319" cy="360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53" y="1296264"/>
            <a:ext cx="5519281" cy="28157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시리얼 </a:t>
            </a:r>
            <a:r>
              <a:rPr lang="ko-KR" altLang="en-US" dirty="0" smtClean="0"/>
              <a:t>모니터링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 전환 버튼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32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411" y="6117750"/>
            <a:ext cx="1716220" cy="31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33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32" y="6117750"/>
            <a:ext cx="1659021" cy="312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Google Shape;2331;p292"/>
          <p:cNvSpPr txBox="1">
            <a:spLocks/>
          </p:cNvSpPr>
          <p:nvPr/>
        </p:nvSpPr>
        <p:spPr>
          <a:xfrm>
            <a:off x="4324730" y="6356377"/>
            <a:ext cx="2736624" cy="2415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</a:t>
            </a:r>
          </a:p>
          <a:p>
            <a:pPr algn="l">
              <a:spcBef>
                <a:spcPts val="1600"/>
              </a:spcBef>
            </a:pP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전진 시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Forward: FFFF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후진 시 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Rear: RRRR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3" name="직사각형 2"/>
          <p:cNvSpPr/>
          <p:nvPr/>
        </p:nvSpPr>
        <p:spPr>
          <a:xfrm>
            <a:off x="446207" y="4353880"/>
            <a:ext cx="5927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IDE</a:t>
            </a:r>
            <a:r>
              <a:rPr lang="ko-KR" altLang="en-US" sz="1200" dirty="0" smtClean="0"/>
              <a:t>의 우측 상단에 있는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시리얼 모니터 버튼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누르세요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* </a:t>
            </a:r>
            <a:r>
              <a:rPr lang="en-US" altLang="ko-KR" sz="1200" dirty="0" err="1" smtClean="0"/>
              <a:t>AICar</a:t>
            </a:r>
            <a:r>
              <a:rPr lang="ko-KR" altLang="en-US" sz="1200" dirty="0" smtClean="0"/>
              <a:t>의 기본 모드는 </a:t>
            </a:r>
            <a:r>
              <a:rPr lang="ko-KR" altLang="en-US" sz="1200" dirty="0" err="1" smtClean="0"/>
              <a:t>수동모드입니다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451529" y="63451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사진수정할</a:t>
            </a:r>
            <a:r>
              <a:rPr lang="ko-KR" altLang="en-US" dirty="0" smtClean="0">
                <a:solidFill>
                  <a:srgbClr val="FF0000"/>
                </a:solidFill>
              </a:rPr>
              <a:t> 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5750845" y="1750048"/>
            <a:ext cx="418689" cy="374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4447" y="184302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4. 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 확인</a:t>
            </a:r>
            <a:r>
              <a:rPr lang="en-US" altLang="ko-KR" dirty="0" smtClean="0"/>
              <a:t>_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3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797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시리얼 모니터 데이터 확인 방법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2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61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614" y="1091452"/>
            <a:ext cx="5152685" cy="33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60;p296"/>
          <p:cNvSpPr txBox="1">
            <a:spLocks/>
          </p:cNvSpPr>
          <p:nvPr/>
        </p:nvSpPr>
        <p:spPr>
          <a:xfrm>
            <a:off x="2020806" y="2241559"/>
            <a:ext cx="4025589" cy="14439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전용 앱의 모드 전환 버튼을 눌렀을 때 시리얼 모니터 </a:t>
            </a:r>
            <a:r>
              <a:rPr lang="en-US" altLang="ko-KR" sz="1500" dirty="0" smtClean="0"/>
              <a:t>‘m’ </a:t>
            </a:r>
            <a:r>
              <a:rPr lang="ko-KR" altLang="en-US" sz="1500" dirty="0" smtClean="0"/>
              <a:t>메시지가 보이면 수동 모드</a:t>
            </a:r>
            <a:endParaRPr lang="ko-KR" altLang="en-US" sz="1500" dirty="0" smtClean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</a:t>
            </a:r>
            <a:r>
              <a:rPr lang="ko-KR" altLang="en-US" sz="1500" dirty="0" smtClean="0"/>
              <a:t>전진</a:t>
            </a:r>
            <a:endParaRPr lang="ko-KR" altLang="en-US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은 </a:t>
            </a:r>
            <a:r>
              <a:rPr lang="ko-KR" altLang="en-US" sz="1500" dirty="0" smtClean="0"/>
              <a:t>후진</a:t>
            </a:r>
            <a:endParaRPr lang="ko-KR" altLang="en-US" sz="1500" dirty="0" smtClean="0"/>
          </a:p>
          <a:p>
            <a:pPr marL="457200" algn="l">
              <a:spcBef>
                <a:spcPts val="1600"/>
              </a:spcBef>
              <a:spcAft>
                <a:spcPts val="1600"/>
              </a:spcAft>
            </a:pPr>
            <a:endParaRPr lang="ko-KR" altLang="en-US" sz="15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893710" y="2502550"/>
            <a:ext cx="983218" cy="69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1298775" y="1619049"/>
            <a:ext cx="325490" cy="29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2698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전진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84981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6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14" y="6034980"/>
            <a:ext cx="5152685" cy="3153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 flipV="1">
            <a:off x="893709" y="6901342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367;p297"/>
          <p:cNvSpPr txBox="1">
            <a:spLocks/>
          </p:cNvSpPr>
          <p:nvPr/>
        </p:nvSpPr>
        <p:spPr>
          <a:xfrm>
            <a:off x="2297151" y="6732399"/>
            <a:ext cx="3209441" cy="1441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</a:t>
            </a:r>
            <a:r>
              <a:rPr lang="ko-KR" altLang="en-US" sz="1500" dirty="0" smtClean="0"/>
              <a:t>전진 모드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</a:t>
            </a:r>
            <a:r>
              <a:rPr lang="ko-KR" altLang="en-US" sz="1500" dirty="0" smtClean="0"/>
              <a:t>밟을 경우 세번째 숫자는 </a:t>
            </a:r>
            <a:r>
              <a:rPr lang="en-US" altLang="ko-KR" sz="1500" dirty="0" smtClean="0"/>
              <a:t>0~255</a:t>
            </a:r>
            <a:r>
              <a:rPr lang="ko-KR" altLang="en-US" sz="1500" dirty="0" smtClean="0"/>
              <a:t>까지 변화함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0 (0~255) FFFF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1096" y="4930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smtClean="0"/>
              <a:t>후진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017" y="1021043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75;p2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08" y="1270016"/>
            <a:ext cx="5116590" cy="31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74;p298"/>
          <p:cNvSpPr txBox="1">
            <a:spLocks/>
          </p:cNvSpPr>
          <p:nvPr/>
        </p:nvSpPr>
        <p:spPr>
          <a:xfrm>
            <a:off x="2969272" y="1937765"/>
            <a:ext cx="2669083" cy="1308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는 </a:t>
            </a:r>
            <a:r>
              <a:rPr lang="ko-KR" altLang="en-US" sz="1500" dirty="0" smtClean="0"/>
              <a:t>후진 모드</a:t>
            </a:r>
            <a:endParaRPr lang="ko-KR" altLang="en-US" sz="1500" b="1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/>
              <a:t>페달을 밟을 경우 세번째 숫자는 </a:t>
            </a:r>
            <a:r>
              <a:rPr lang="en-US" altLang="ko-KR" sz="1500" dirty="0"/>
              <a:t>0~255</a:t>
            </a:r>
            <a:r>
              <a:rPr lang="ko-KR" altLang="en-US" sz="1500" dirty="0"/>
              <a:t>까지 변화함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</a:t>
            </a:r>
            <a:r>
              <a:rPr lang="en-US" altLang="ko-KR" sz="1500" b="1" dirty="0" smtClean="0">
                <a:solidFill>
                  <a:srgbClr val="FF9900"/>
                </a:solidFill>
              </a:rPr>
              <a:t>1 (0~255) RRRR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41835" y="2166367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1096" y="500559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조향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1017" y="5533570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2374;p298"/>
          <p:cNvSpPr txBox="1">
            <a:spLocks/>
          </p:cNvSpPr>
          <p:nvPr/>
        </p:nvSpPr>
        <p:spPr>
          <a:xfrm>
            <a:off x="3518210" y="7661471"/>
            <a:ext cx="2813380" cy="15674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수동모드로 </a:t>
            </a:r>
            <a:r>
              <a:rPr lang="ko-KR" altLang="en-US" sz="1500" dirty="0" err="1" smtClean="0"/>
              <a:t>조향을</a:t>
            </a:r>
            <a:r>
              <a:rPr lang="ko-KR" altLang="en-US" sz="1500" dirty="0" smtClean="0"/>
              <a:t> 할 때는 </a:t>
            </a:r>
            <a:r>
              <a:rPr lang="ko-KR" altLang="en-US" sz="1500" dirty="0" err="1" smtClean="0"/>
              <a:t>스텝모터</a:t>
            </a:r>
            <a:r>
              <a:rPr lang="ko-KR" altLang="en-US" sz="1500" dirty="0" smtClean="0"/>
              <a:t> 케이블을 제거해주세요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b="1" dirty="0">
              <a:solidFill>
                <a:srgbClr val="FF99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500" b="1" dirty="0" smtClean="0">
                <a:solidFill>
                  <a:srgbClr val="FF9900"/>
                </a:solidFill>
              </a:rPr>
              <a:t>제거하지 않고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조향을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할 경우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스텝모터에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무리가 가고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조향이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잘 되지 않습니다</a:t>
            </a:r>
            <a:r>
              <a:rPr lang="en-US" altLang="ko-KR" sz="1500" b="1" dirty="0" smtClean="0">
                <a:solidFill>
                  <a:srgbClr val="FF9900"/>
                </a:solidFill>
              </a:rPr>
              <a:t>.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6827" y="6555284"/>
            <a:ext cx="2260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스텝모터</a:t>
            </a:r>
            <a:r>
              <a:rPr lang="ko-KR" altLang="en-US" b="1" dirty="0" smtClean="0">
                <a:solidFill>
                  <a:srgbClr val="FF0000"/>
                </a:solidFill>
              </a:rPr>
              <a:t> 케이블 사진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28" y="5853203"/>
            <a:ext cx="1606774" cy="339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22" y="1112675"/>
            <a:ext cx="1601785" cy="338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1122214"/>
            <a:ext cx="1601785" cy="338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전환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9246" y="108416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4447" y="184302"/>
            <a:ext cx="370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5. 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 확인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전용앱모드</a:t>
            </a:r>
            <a:endParaRPr lang="ko-KR" altLang="en-US" dirty="0"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284000" y="2202367"/>
            <a:ext cx="2214677" cy="22648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전용앱을</a:t>
            </a:r>
            <a:r>
              <a:rPr lang="ko-KR" altLang="en-US" sz="1500" dirty="0" smtClean="0"/>
              <a:t> 엽니다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먼저 블루투스 이름을 입력하고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입력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누르세요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앱을 사용할 때는 항상 연결되었다는 메시지가 나온 다음에 명령 버튼을 사용합니다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5853203"/>
            <a:ext cx="1601785" cy="338236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42588" y="5791059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14432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32647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1650;p210"/>
          <p:cNvSpPr/>
          <p:nvPr/>
        </p:nvSpPr>
        <p:spPr>
          <a:xfrm rot="5400000">
            <a:off x="2631318" y="7278575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60;p296"/>
          <p:cNvSpPr txBox="1">
            <a:spLocks/>
          </p:cNvSpPr>
          <p:nvPr/>
        </p:nvSpPr>
        <p:spPr>
          <a:xfrm>
            <a:off x="4159432" y="6729761"/>
            <a:ext cx="2312587" cy="24443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블루투스가 연결되고 나서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모드바꾸기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버튼을 누릅니다</a:t>
            </a:r>
            <a:r>
              <a:rPr lang="en-US" altLang="ko-KR" sz="1500" dirty="0" smtClean="0"/>
              <a:t>. 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모드가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로 바뀌면 앱을 이용해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조종할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로 바꾸지 않으면 다른 버튼이 눌리지 않습니다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</p:txBody>
      </p:sp>
      <p:sp>
        <p:nvSpPr>
          <p:cNvPr id="42" name="직사각형 41"/>
          <p:cNvSpPr/>
          <p:nvPr/>
        </p:nvSpPr>
        <p:spPr>
          <a:xfrm flipV="1">
            <a:off x="3444068" y="3481591"/>
            <a:ext cx="481161" cy="20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flipV="1">
            <a:off x="2731095" y="2728330"/>
            <a:ext cx="1138378" cy="347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2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33" y="5739878"/>
            <a:ext cx="1605771" cy="33907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5737759"/>
            <a:ext cx="1606774" cy="339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</a:t>
            </a:r>
            <a:r>
              <a:rPr lang="en-US" altLang="ko-KR" dirty="0" smtClean="0"/>
              <a:t> </a:t>
            </a:r>
            <a:r>
              <a:rPr lang="en-US" altLang="ko-KR" dirty="0" err="1"/>
              <a:t>AICar</a:t>
            </a:r>
            <a:r>
              <a:rPr lang="en-US" altLang="ko-KR" dirty="0"/>
              <a:t> </a:t>
            </a:r>
            <a:r>
              <a:rPr lang="ko-KR" altLang="en-US" dirty="0" err="1" smtClean="0"/>
              <a:t>전용앱을</a:t>
            </a:r>
            <a:r>
              <a:rPr lang="ko-KR" altLang="en-US" dirty="0" smtClean="0"/>
              <a:t> 사용 모드 시 시리얼 모니터 표시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제어 모드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91548" y="568404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722229" y="6361169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650;p210"/>
          <p:cNvSpPr/>
          <p:nvPr/>
        </p:nvSpPr>
        <p:spPr>
          <a:xfrm rot="5400000">
            <a:off x="1910282" y="6404539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81707" y="7426713"/>
            <a:ext cx="2339272" cy="16404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버튼제어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를 누르면 버튼을 눌러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에서는 </a:t>
            </a:r>
            <a:r>
              <a:rPr lang="ko-KR" altLang="en-US" sz="1500" dirty="0" err="1" smtClean="0"/>
              <a:t>좌우회전과</a:t>
            </a:r>
            <a:r>
              <a:rPr lang="ko-KR" altLang="en-US" sz="1500" dirty="0" smtClean="0"/>
              <a:t> 대각선 이동 버튼을 사용할 수 없습니다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391548" y="1060150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Google Shape;2340;p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86" y="1850361"/>
            <a:ext cx="4911449" cy="276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47;p294"/>
          <p:cNvPicPr preferRelativeResize="0"/>
          <p:nvPr/>
        </p:nvPicPr>
        <p:blipFill rotWithShape="1">
          <a:blip r:embed="rId5">
            <a:alphaModFix/>
          </a:blip>
          <a:srcRect r="46102"/>
          <a:stretch/>
        </p:blipFill>
        <p:spPr>
          <a:xfrm>
            <a:off x="3199952" y="1850361"/>
            <a:ext cx="2647185" cy="276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693576" y="1178257"/>
            <a:ext cx="55987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전용앱의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모드 전환 버튼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을 눌러 수동모드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자동모드</a:t>
            </a:r>
            <a:r>
              <a:rPr lang="ko-KR" altLang="en-US" sz="1500" dirty="0" smtClean="0"/>
              <a:t> 변경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BLE Terminal </a:t>
            </a:r>
            <a:r>
              <a:rPr lang="ko-KR" altLang="en-US" sz="1500" dirty="0" smtClean="0"/>
              <a:t>앱을 사용할 때는 </a:t>
            </a:r>
            <a:r>
              <a:rPr lang="en-US" altLang="ko-KR" sz="1500" dirty="0" smtClean="0"/>
              <a:t>m, </a:t>
            </a:r>
            <a:r>
              <a:rPr lang="en-US" altLang="ko-KR" sz="1500" dirty="0" err="1" smtClean="0"/>
              <a:t>i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전송</a:t>
            </a:r>
            <a:endParaRPr lang="en-US" altLang="ko-KR" sz="1500" dirty="0" smtClean="0"/>
          </a:p>
        </p:txBody>
      </p:sp>
      <p:sp>
        <p:nvSpPr>
          <p:cNvPr id="29" name="직사각형 28"/>
          <p:cNvSpPr/>
          <p:nvPr/>
        </p:nvSpPr>
        <p:spPr>
          <a:xfrm flipV="1">
            <a:off x="1032686" y="2986126"/>
            <a:ext cx="2123109" cy="359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3250580" y="3680687"/>
            <a:ext cx="1862254" cy="355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0" y="993852"/>
            <a:ext cx="4290672" cy="3359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002" y="39680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좌우조향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61554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91862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2346;p294"/>
          <p:cNvSpPr txBox="1">
            <a:spLocks/>
          </p:cNvSpPr>
          <p:nvPr/>
        </p:nvSpPr>
        <p:spPr>
          <a:xfrm>
            <a:off x="2425390" y="3052699"/>
            <a:ext cx="4077681" cy="11151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전용앱의</a:t>
            </a:r>
            <a:r>
              <a:rPr lang="ko-KR" altLang="en-US" sz="1300" dirty="0" smtClean="0"/>
              <a:t> 버튼 모드에서 좌우 </a:t>
            </a:r>
            <a:r>
              <a:rPr lang="ko-KR" altLang="en-US" sz="1300" dirty="0" err="1" smtClean="0"/>
              <a:t>조향버튼을</a:t>
            </a:r>
            <a:r>
              <a:rPr lang="ko-KR" altLang="en-US" sz="1300" dirty="0" smtClean="0"/>
              <a:t> 누르면 </a:t>
            </a:r>
            <a:r>
              <a:rPr lang="en-US" altLang="ko-KR" sz="1300" dirty="0" smtClean="0"/>
              <a:t>0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까지 증가하며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</a:t>
            </a:r>
            <a:r>
              <a:rPr lang="ko-KR" altLang="en-US" sz="1300" dirty="0" smtClean="0"/>
              <a:t>좌회전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0</a:t>
            </a:r>
            <a:r>
              <a:rPr lang="ko-KR" altLang="en-US" sz="1300" dirty="0" err="1" smtClean="0"/>
              <a:t>까지감소하며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</a:t>
            </a:r>
            <a:r>
              <a:rPr lang="ko-KR" altLang="en-US" sz="1300" dirty="0" smtClean="0"/>
              <a:t>우회전합니다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en-US" altLang="ko-KR" sz="1300" dirty="0"/>
          </a:p>
          <a:p>
            <a:pPr algn="l">
              <a:spcBef>
                <a:spcPts val="1600"/>
              </a:spcBef>
            </a:pPr>
            <a:r>
              <a:rPr lang="en-US" altLang="ko-KR" sz="1400" dirty="0"/>
              <a:t>BLE Terminal </a:t>
            </a:r>
            <a:r>
              <a:rPr lang="ko-KR" altLang="en-US" sz="1400" dirty="0"/>
              <a:t>앱을 사용할 때는 </a:t>
            </a:r>
            <a:r>
              <a:rPr lang="en-US" altLang="ko-KR" sz="1400" dirty="0" smtClean="0"/>
              <a:t>a, d 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전송합니다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 flipV="1">
            <a:off x="807713" y="2308300"/>
            <a:ext cx="1271989" cy="157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5002" y="580025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0" y="5822444"/>
            <a:ext cx="4295246" cy="33773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V="1">
            <a:off x="807712" y="6724184"/>
            <a:ext cx="1617678" cy="2258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2346;p294"/>
          <p:cNvSpPr txBox="1">
            <a:spLocks/>
          </p:cNvSpPr>
          <p:nvPr/>
        </p:nvSpPr>
        <p:spPr>
          <a:xfrm>
            <a:off x="2454188" y="7527073"/>
            <a:ext cx="4127861" cy="13790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전용앱의</a:t>
            </a:r>
            <a:r>
              <a:rPr lang="ko-KR" altLang="en-US" sz="1300" dirty="0" smtClean="0"/>
              <a:t> 버튼 모드에서 전후 버튼을 누르면 전진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후진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정지합니다</a:t>
            </a:r>
            <a:r>
              <a:rPr lang="en-US" altLang="ko-KR" sz="1300" dirty="0" smtClean="0"/>
              <a:t>. </a:t>
            </a:r>
            <a:endParaRPr lang="en-US" altLang="ko-KR" sz="1300" dirty="0"/>
          </a:p>
          <a:p>
            <a:pPr algn="l">
              <a:spcBef>
                <a:spcPts val="1600"/>
              </a:spcBef>
            </a:pPr>
            <a:r>
              <a:rPr lang="en-US" altLang="ko-KR" sz="1400" dirty="0"/>
              <a:t>BLE Terminal </a:t>
            </a:r>
            <a:r>
              <a:rPr lang="ko-KR" altLang="en-US" sz="1400" dirty="0"/>
              <a:t>앱을 사용할 때는 </a:t>
            </a:r>
            <a:r>
              <a:rPr lang="en-US" altLang="ko-KR" sz="1400" dirty="0" smtClean="0"/>
              <a:t>w, x, s </a:t>
            </a:r>
            <a:r>
              <a:rPr lang="ko-KR" altLang="en-US" sz="1400" dirty="0" smtClean="0"/>
              <a:t>를 전송합니다</a:t>
            </a:r>
            <a:r>
              <a:rPr lang="en-US" altLang="ko-KR" sz="1400" dirty="0" smtClean="0"/>
              <a:t>.</a:t>
            </a:r>
          </a:p>
          <a:p>
            <a:pPr algn="l">
              <a:spcBef>
                <a:spcPts val="1600"/>
              </a:spcBef>
            </a:pPr>
            <a:r>
              <a:rPr lang="ko-KR" altLang="en-US" sz="1400" dirty="0" smtClean="0"/>
              <a:t>속도 버튼으로 </a:t>
            </a:r>
            <a:r>
              <a:rPr lang="en-US" altLang="ko-KR" sz="1400" dirty="0" err="1" smtClean="0"/>
              <a:t>AICar</a:t>
            </a:r>
            <a:r>
              <a:rPr lang="ko-KR" altLang="en-US" sz="1400" dirty="0" smtClean="0"/>
              <a:t>의 속도를 제어할 수 있습니다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63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99" y="1163573"/>
            <a:ext cx="1606774" cy="339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전환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5" y="1171069"/>
            <a:ext cx="1606774" cy="33929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9194" y="111735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1491942" y="1783328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650;p210"/>
          <p:cNvSpPr/>
          <p:nvPr/>
        </p:nvSpPr>
        <p:spPr>
          <a:xfrm rot="5400000">
            <a:off x="2321643" y="2070866"/>
            <a:ext cx="332928" cy="34291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60;p296"/>
          <p:cNvSpPr txBox="1">
            <a:spLocks/>
          </p:cNvSpPr>
          <p:nvPr/>
        </p:nvSpPr>
        <p:spPr>
          <a:xfrm>
            <a:off x="4165170" y="3601844"/>
            <a:ext cx="2339272" cy="11650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smtClean="0"/>
              <a:t>음성인식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마이크버튼을 눌러 음성으로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5737759"/>
            <a:ext cx="1606774" cy="33929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548" y="568404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722229" y="7108301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650;p210"/>
          <p:cNvSpPr/>
          <p:nvPr/>
        </p:nvSpPr>
        <p:spPr>
          <a:xfrm rot="5400000">
            <a:off x="1889290" y="7084680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60;p296"/>
          <p:cNvSpPr txBox="1">
            <a:spLocks/>
          </p:cNvSpPr>
          <p:nvPr/>
        </p:nvSpPr>
        <p:spPr>
          <a:xfrm>
            <a:off x="4181707" y="8040029"/>
            <a:ext cx="2339272" cy="1027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err="1" smtClean="0"/>
              <a:t>비전인식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카메라로 들어오는 영상을 인식해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96" y="5737760"/>
            <a:ext cx="1606774" cy="33929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181707" y="1614101"/>
            <a:ext cx="2163696" cy="1529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사용 명령어</a:t>
            </a:r>
            <a:endParaRPr lang="en-US" altLang="ko-KR" sz="16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앞으로</a:t>
            </a:r>
            <a:endParaRPr lang="en-US" altLang="ko-KR" sz="12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왼쪽 </a:t>
            </a:r>
            <a:r>
              <a:rPr lang="en-US" altLang="ko-KR" sz="1200" dirty="0"/>
              <a:t>– </a:t>
            </a:r>
            <a:r>
              <a:rPr lang="ko-KR" altLang="en-US" sz="1200" dirty="0"/>
              <a:t>정지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오른쪽</a:t>
            </a:r>
            <a:endParaRPr lang="en-US" altLang="ko-KR" sz="12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뒤로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642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35" y="1143457"/>
            <a:ext cx="1608573" cy="3396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⑨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1143456"/>
            <a:ext cx="1606774" cy="33929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548" y="108974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722229" y="2513998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650;p210"/>
          <p:cNvSpPr/>
          <p:nvPr/>
        </p:nvSpPr>
        <p:spPr>
          <a:xfrm rot="5400000">
            <a:off x="1889290" y="2490377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직사각형 34"/>
          <p:cNvSpPr/>
          <p:nvPr/>
        </p:nvSpPr>
        <p:spPr>
          <a:xfrm>
            <a:off x="4149440" y="2306085"/>
            <a:ext cx="230214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 smtClean="0"/>
              <a:t>플레이 버튼을 누르면 </a:t>
            </a:r>
            <a:r>
              <a:rPr lang="ko-KR" altLang="en-US" sz="1300" dirty="0" smtClean="0"/>
              <a:t>첫번째 위치에 인식된 </a:t>
            </a:r>
            <a:r>
              <a:rPr lang="ko-KR" altLang="en-US" sz="1300" dirty="0" smtClean="0"/>
              <a:t>결과에 해당하는 문자를 블루투스를 통해 </a:t>
            </a:r>
            <a:r>
              <a:rPr lang="ko-KR" altLang="en-US" sz="1300" dirty="0" smtClean="0"/>
              <a:t>송신합니다</a:t>
            </a:r>
            <a:r>
              <a:rPr lang="en-US" altLang="ko-KR" sz="1300" dirty="0" smtClean="0"/>
              <a:t>.</a:t>
            </a:r>
            <a:endParaRPr lang="en-US" altLang="ko-KR" sz="1300" dirty="0" smtClean="0"/>
          </a:p>
          <a:p>
            <a:pPr lvl="0"/>
            <a:endParaRPr lang="en-US" altLang="ko-KR" sz="1300" dirty="0" smtClean="0"/>
          </a:p>
          <a:p>
            <a:pPr lvl="0"/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</a:t>
            </a:r>
            <a:r>
              <a:rPr lang="ko-KR" altLang="en-US" sz="1300" dirty="0" smtClean="0"/>
              <a:t>있습니다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44" name="직사각형 43"/>
          <p:cNvSpPr/>
          <p:nvPr/>
        </p:nvSpPr>
        <p:spPr>
          <a:xfrm flipV="1">
            <a:off x="2494187" y="1867676"/>
            <a:ext cx="1464496" cy="41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flipV="1">
            <a:off x="2488107" y="3692937"/>
            <a:ext cx="1536535" cy="291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28977" y="1939044"/>
            <a:ext cx="5663632" cy="3012064"/>
            <a:chOff x="728977" y="1939044"/>
            <a:chExt cx="5663632" cy="30120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77" y="1939044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839952" y="3471472"/>
              <a:ext cx="745368" cy="503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8196" y="90846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사이트 접속하기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Label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4823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2190" y="1591136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https://</a:t>
            </a:r>
            <a:r>
              <a:rPr lang="en-US" altLang="ko-KR" b="1" dirty="0" smtClean="0"/>
              <a:t>classifier.appinventor.mit.edu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5415" y="316733"/>
            <a:ext cx="25426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6. </a:t>
            </a:r>
            <a:r>
              <a:rPr lang="ko-KR" altLang="en-US" dirty="0" err="1" smtClean="0"/>
              <a:t>차선이미지</a:t>
            </a:r>
            <a:r>
              <a:rPr lang="ko-KR" altLang="en-US" dirty="0" smtClean="0"/>
              <a:t> 학습하기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0" y="1505664"/>
            <a:ext cx="5381743" cy="33083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2804778" y="180996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이미지 촬영하기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err="1" smtClean="0">
                <a:solidFill>
                  <a:srgbClr val="000000"/>
                </a:solidFill>
                <a:latin typeface="+mj-ea"/>
                <a:ea typeface="+mj-ea"/>
              </a:rPr>
              <a:t>Forword</a:t>
            </a: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5967648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0" y="5955616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70" y="5964973"/>
            <a:ext cx="458167" cy="4652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1" y="5979680"/>
            <a:ext cx="458167" cy="4652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03" y="5964973"/>
            <a:ext cx="458167" cy="4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55" y="5413180"/>
            <a:ext cx="458167" cy="4652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87" y="5413180"/>
            <a:ext cx="458167" cy="46522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19" y="5415778"/>
            <a:ext cx="458167" cy="46522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5415778"/>
            <a:ext cx="458167" cy="46522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52" y="7707232"/>
            <a:ext cx="533431" cy="401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40" y="7709588"/>
            <a:ext cx="533431" cy="40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1" y="7174167"/>
            <a:ext cx="481203" cy="444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51" y="7182055"/>
            <a:ext cx="458166" cy="436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79" y="7162808"/>
            <a:ext cx="483412" cy="43915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7154513"/>
            <a:ext cx="474238" cy="4411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303963"/>
            <a:ext cx="564694" cy="5018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303963"/>
            <a:ext cx="564694" cy="50188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316238"/>
            <a:ext cx="564694" cy="501881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이미지를 입력할 때는 최대한 많은 이미지를 정확하게 입력해야 합니다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</a:rPr>
              <a:t>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주변 빛의 영향이나 바닥의 무늬가 달라지면 인식을 못할 수 있으므로 실제 인공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지능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고카트가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운행할 차선의 이미지를 다양하게 모아 학습해주세요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40" name="그룹 39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41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충분히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2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이미지 모델 학습하기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 smtClean="0"/>
              <a:t>이미지 모델 테스트하기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이미지 모델 다운로드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3070" y="557367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확장 파일 다운로드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3"/>
              </a:rPr>
              <a:t>https</a:t>
            </a:r>
            <a:r>
              <a:rPr lang="ko-KR" altLang="en-US" sz="1500" dirty="0">
                <a:hlinkClick r:id="rId3"/>
              </a:rPr>
              <a:t>://</a:t>
            </a:r>
            <a:r>
              <a:rPr lang="ko-KR" altLang="en-US" sz="1500" dirty="0" smtClean="0">
                <a:hlinkClick r:id="rId3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확장기능 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3059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6952" y="610951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lh4.googleusercontent.com/ahWqJzqDEHvjCBbOC_CsUz2Sp9BU9xzgSCo8wvw2begL829Oe2BhgLEg3YGXBALorRT2PGyzdr9BjZHfvMntNNsReK9oWMTsvJj8w6uMZJ6Pg7xRSRTRAveyU12OEYhgcyUHa8EnN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9" y="6145900"/>
            <a:ext cx="5994450" cy="32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1525;p195"/>
          <p:cNvPicPr preferRelativeResize="0"/>
          <p:nvPr/>
        </p:nvPicPr>
        <p:blipFill rotWithShape="1">
          <a:blip r:embed="rId5">
            <a:alphaModFix/>
          </a:blip>
          <a:srcRect l="70868"/>
          <a:stretch/>
        </p:blipFill>
        <p:spPr>
          <a:xfrm>
            <a:off x="4413338" y="6113508"/>
            <a:ext cx="2041601" cy="3282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26;p195"/>
          <p:cNvSpPr/>
          <p:nvPr/>
        </p:nvSpPr>
        <p:spPr>
          <a:xfrm>
            <a:off x="4593692" y="8095889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27;p195"/>
          <p:cNvSpPr/>
          <p:nvPr/>
        </p:nvSpPr>
        <p:spPr>
          <a:xfrm>
            <a:off x="4701612" y="9069480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491475" y="8559500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0" y="1065117"/>
            <a:ext cx="2346143" cy="30414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29" y="1204388"/>
            <a:ext cx="1460704" cy="2743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318" y="417004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앱인벤터의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PersonalImageClassifier</a:t>
            </a:r>
            <a:r>
              <a:rPr lang="en-US" altLang="ko-KR" dirty="0" smtClean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31318" y="944361"/>
            <a:ext cx="6078069" cy="3296652"/>
            <a:chOff x="376876" y="892797"/>
            <a:chExt cx="6078069" cy="3296652"/>
          </a:xfrm>
        </p:grpSpPr>
        <p:sp>
          <p:nvSpPr>
            <p:cNvPr id="20" name="직사각형 19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81939" y="3371832"/>
              <a:ext cx="1042639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922813" y="2529943"/>
              <a:ext cx="826956" cy="19646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59" y="1366321"/>
            <a:ext cx="3614675" cy="321304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7905" y="375269"/>
            <a:ext cx="2542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8. </a:t>
            </a:r>
            <a:r>
              <a:rPr lang="ko-KR" altLang="en-US" dirty="0" smtClean="0"/>
              <a:t>스마트폰에 설치하기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1" y="1348681"/>
            <a:ext cx="2295845" cy="11907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9083" y="8933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08444" y="1348681"/>
            <a:ext cx="6078069" cy="3296652"/>
            <a:chOff x="406951" y="5894801"/>
            <a:chExt cx="6078069" cy="3296652"/>
          </a:xfrm>
        </p:grpSpPr>
        <p:sp>
          <p:nvSpPr>
            <p:cNvPr id="26" name="직사각형 25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47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663" y="6260629"/>
            <a:ext cx="1529517" cy="32297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40" y="6260629"/>
            <a:ext cx="1529517" cy="322976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5973" y="6633380"/>
            <a:ext cx="1900540" cy="1278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200" y="1044815"/>
            <a:ext cx="5633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smtClean="0"/>
              <a:t>컨트롤러 기판의 </a:t>
            </a:r>
            <a:r>
              <a:rPr lang="ko-KR" altLang="en-US" dirty="0" err="1" smtClean="0"/>
              <a:t>핀헤더에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메가 연결하기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8253" y="567399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앱에서 블루투스 연결 </a:t>
            </a:r>
            <a:r>
              <a:rPr lang="ko-KR" altLang="en-US" dirty="0" smtClean="0"/>
              <a:t>확인하기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76121" y="6224392"/>
            <a:ext cx="6078069" cy="3296652"/>
            <a:chOff x="376121" y="6224392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121" y="6224392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650;p210"/>
            <p:cNvSpPr/>
            <p:nvPr/>
          </p:nvSpPr>
          <p:spPr>
            <a:xfrm rot="5400000">
              <a:off x="2405516" y="7820344"/>
              <a:ext cx="212614" cy="31736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89403" y="8470814"/>
              <a:ext cx="1654034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64567" y="8470814"/>
              <a:ext cx="1419873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927195" y="7825945"/>
              <a:ext cx="1204903" cy="26395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73082" y="8028328"/>
              <a:ext cx="185286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300" dirty="0"/>
                <a:t>블루투스 </a:t>
              </a:r>
              <a:r>
                <a:rPr lang="ko-KR" altLang="en-US" sz="1300" dirty="0" smtClean="0"/>
                <a:t>연결이 되면 </a:t>
              </a:r>
              <a:r>
                <a:rPr lang="ko-KR" altLang="en-US" sz="1300" dirty="0" smtClean="0"/>
                <a:t>앱에 블루투스 </a:t>
              </a:r>
              <a:r>
                <a:rPr lang="ko-KR" altLang="en-US" sz="1300" dirty="0" smtClean="0"/>
                <a:t>이름과 </a:t>
              </a:r>
              <a:r>
                <a:rPr lang="ko-KR" altLang="en-US" sz="1300" dirty="0" smtClean="0"/>
                <a:t>함께 연결메시지가 나오며</a:t>
              </a:r>
              <a:r>
                <a:rPr lang="en-US" altLang="ko-KR" sz="1300" dirty="0" smtClean="0"/>
                <a:t>,</a:t>
              </a:r>
              <a:r>
                <a:rPr lang="ko-KR" altLang="en-US" sz="1300" dirty="0" smtClean="0"/>
                <a:t> </a:t>
              </a:r>
              <a:r>
                <a:rPr lang="ko-KR" altLang="en-US" sz="1300" dirty="0" smtClean="0"/>
                <a:t>블루투스의 </a:t>
              </a:r>
              <a:r>
                <a:rPr lang="en-US" altLang="ko-KR" sz="1300" dirty="0"/>
                <a:t>LED </a:t>
              </a:r>
            </a:p>
            <a:p>
              <a:pPr lvl="0"/>
              <a:r>
                <a:rPr lang="ko-KR" altLang="en-US" sz="1300" dirty="0"/>
                <a:t>점멸이 </a:t>
              </a:r>
              <a:r>
                <a:rPr lang="ko-KR" altLang="en-US" sz="1300" dirty="0" smtClean="0"/>
                <a:t>고정되는 것을 확인할 수 있습니다</a:t>
              </a:r>
              <a:r>
                <a:rPr lang="en-US" altLang="ko-KR" sz="1300" dirty="0" smtClean="0"/>
                <a:t>. </a:t>
              </a:r>
              <a:endParaRPr lang="ko-KR" altLang="en-US" sz="1300" dirty="0"/>
            </a:p>
          </p:txBody>
        </p:sp>
        <p:sp>
          <p:nvSpPr>
            <p:cNvPr id="27" name="직사각형 26"/>
            <p:cNvSpPr/>
            <p:nvPr/>
          </p:nvSpPr>
          <p:spPr>
            <a:xfrm flipV="1">
              <a:off x="6016083" y="7242716"/>
              <a:ext cx="370430" cy="23865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6121" y="1572790"/>
            <a:ext cx="6078069" cy="3695336"/>
            <a:chOff x="376121" y="1572790"/>
            <a:chExt cx="6078069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57905" y="375269"/>
            <a:ext cx="185018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9. </a:t>
            </a:r>
            <a:r>
              <a:rPr lang="ko-KR" altLang="en-US" dirty="0" smtClean="0"/>
              <a:t>보드 연결하기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5" y="1801768"/>
            <a:ext cx="5622350" cy="2661644"/>
          </a:xfrm>
          <a:prstGeom prst="rect">
            <a:avLst/>
          </a:prstGeom>
        </p:spPr>
      </p:pic>
      <p:sp>
        <p:nvSpPr>
          <p:cNvPr id="21" name="Google Shape;2360;p296"/>
          <p:cNvSpPr txBox="1">
            <a:spLocks/>
          </p:cNvSpPr>
          <p:nvPr/>
        </p:nvSpPr>
        <p:spPr>
          <a:xfrm>
            <a:off x="530493" y="4524657"/>
            <a:ext cx="5690131" cy="67502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컨트롤러 기판의 핀이 부러지지 않도록 </a:t>
            </a:r>
            <a:r>
              <a:rPr lang="ko-KR" altLang="en-US" sz="1500" dirty="0" err="1" smtClean="0"/>
              <a:t>조심히</a:t>
            </a:r>
            <a:r>
              <a:rPr lang="ko-KR" altLang="en-US" sz="1500" dirty="0" smtClean="0"/>
              <a:t> 끼워줍니다</a:t>
            </a:r>
            <a:r>
              <a:rPr lang="en-US" altLang="ko-KR" sz="1500" dirty="0" smtClean="0"/>
              <a:t>. </a:t>
            </a:r>
            <a:r>
              <a:rPr lang="ko-KR" altLang="en-US" sz="1500" dirty="0" smtClean="0"/>
              <a:t>컨트롤러와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사이에 공간이 뜨지 않도록 깊이 끼웁니다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34566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9" y="1484811"/>
            <a:ext cx="5325250" cy="3276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528311" cy="151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1" y="5788401"/>
            <a:ext cx="3704683" cy="29974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열기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②</a:t>
            </a:r>
            <a:r>
              <a:rPr lang="en-US" altLang="ko-KR" dirty="0" smtClean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89547" y="5930403"/>
            <a:ext cx="5967966" cy="3395849"/>
            <a:chOff x="589547" y="1251838"/>
            <a:chExt cx="5967966" cy="3395849"/>
          </a:xfrm>
        </p:grpSpPr>
        <p:grpSp>
          <p:nvGrpSpPr>
            <p:cNvPr id="5" name="그룹 4"/>
            <p:cNvGrpSpPr/>
            <p:nvPr/>
          </p:nvGrpSpPr>
          <p:grpSpPr>
            <a:xfrm>
              <a:off x="589547" y="3834759"/>
              <a:ext cx="5967966" cy="812928"/>
              <a:chOff x="721894" y="3913817"/>
              <a:chExt cx="6136106" cy="812928"/>
            </a:xfrm>
          </p:grpSpPr>
          <p:sp>
            <p:nvSpPr>
              <p:cNvPr id="19" name="Google Shape;2273;p284"/>
              <p:cNvSpPr txBox="1">
                <a:spLocks/>
              </p:cNvSpPr>
              <p:nvPr/>
            </p:nvSpPr>
            <p:spPr>
              <a:xfrm>
                <a:off x="721894" y="3913817"/>
                <a:ext cx="6136106" cy="62433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0" indent="0" algn="ctr" defTabSz="685800" rtl="0" eaLnBrk="1" latin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ko-KR" altLang="en-US" sz="1500" dirty="0" smtClean="0"/>
                  <a:t>보드 </a:t>
                </a:r>
                <a:r>
                  <a:rPr lang="en-US" altLang="ko-KR" sz="1500" dirty="0" smtClean="0"/>
                  <a:t>: Arduino Mega,  </a:t>
                </a:r>
                <a:r>
                  <a:rPr lang="ko-KR" altLang="en-US" sz="1500" dirty="0" smtClean="0"/>
                  <a:t>포트 </a:t>
                </a:r>
                <a:r>
                  <a:rPr lang="en-US" altLang="ko-KR" sz="1500" dirty="0" smtClean="0"/>
                  <a:t>: COM (Arduino Mega) </a:t>
                </a:r>
                <a:r>
                  <a:rPr lang="ko-KR" altLang="en-US" sz="1500" dirty="0" smtClean="0"/>
                  <a:t>번호</a:t>
                </a:r>
                <a:r>
                  <a:rPr lang="en-US" altLang="ko-KR" sz="1500" dirty="0" smtClean="0"/>
                  <a:t> </a:t>
                </a:r>
                <a:r>
                  <a:rPr lang="ko-KR" altLang="en-US" sz="1500" dirty="0" smtClean="0"/>
                  <a:t>확인</a:t>
                </a:r>
                <a:endParaRPr lang="en-US" altLang="ko-KR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endParaRPr lang="ko-KR" altLang="en-US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</a:pPr>
                <a:endParaRPr lang="ko-KR" altLang="en-US" sz="1500" dirty="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721894" y="4403580"/>
                <a:ext cx="507342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ko-KR" altLang="en-US" sz="1500" dirty="0"/>
                  <a:t>연결 문제가 생길 경우 </a:t>
                </a:r>
                <a:r>
                  <a:rPr lang="ko-KR" altLang="en-US" sz="1500" dirty="0" smtClean="0"/>
                  <a:t>장치 </a:t>
                </a:r>
                <a:r>
                  <a:rPr lang="ko-KR" altLang="en-US" sz="1500" dirty="0"/>
                  <a:t>관리자에서 포트번호를 확인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190650" y="2290701"/>
              <a:ext cx="1478101" cy="144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01304" y="2625632"/>
              <a:ext cx="1672736" cy="2091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25799" y="2528351"/>
              <a:ext cx="405889" cy="1744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45745" y="1251838"/>
              <a:ext cx="194837" cy="1622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9496" y="2487576"/>
              <a:ext cx="745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1819606" y="2176701"/>
              <a:ext cx="131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30045" y="4305847"/>
            <a:ext cx="5787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IDE(</a:t>
            </a:r>
            <a:r>
              <a:rPr lang="ko-KR" altLang="en-US" sz="1500" dirty="0" smtClean="0"/>
              <a:t>편집기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실행 후 파일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열기에서 </a:t>
            </a:r>
            <a:r>
              <a:rPr lang="en-US" altLang="ko-KR" sz="1500" dirty="0" err="1" smtClean="0"/>
              <a:t>changeBluetoothName</a:t>
            </a:r>
            <a:r>
              <a:rPr lang="en-US" altLang="ko-KR" sz="1500" dirty="0" smtClean="0"/>
              <a:t>(MEGA).</a:t>
            </a:r>
            <a:r>
              <a:rPr lang="en-US" altLang="ko-KR" sz="1500" dirty="0" err="1" smtClean="0"/>
              <a:t>ino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 열기</a:t>
            </a:r>
            <a:endParaRPr lang="ko-KR" alt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103285" y="254101"/>
            <a:ext cx="28264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블루투스 이름 설정하기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4" y="1398791"/>
            <a:ext cx="3408952" cy="28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6" y="5834739"/>
            <a:ext cx="4207748" cy="35488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81" y="1230025"/>
            <a:ext cx="3408952" cy="287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블루투스 파일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시리얼 모니터로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커맨드 입력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56559" y="1524137"/>
            <a:ext cx="313223" cy="318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859" y="4114254"/>
            <a:ext cx="5530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-KR" sz="1500" dirty="0"/>
              <a:t>HM-10</a:t>
            </a:r>
            <a:r>
              <a:rPr lang="ko-KR" altLang="en-US" sz="1500" dirty="0"/>
              <a:t>블루투스 모듈의 이름을 바꾸기 위해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스케치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업로드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눌러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코드를 </a:t>
            </a:r>
            <a:r>
              <a:rPr lang="ko-KR" altLang="en-US" sz="1500" dirty="0"/>
              <a:t>업로드 </a:t>
            </a:r>
            <a:r>
              <a:rPr lang="ko-KR" altLang="en-US" sz="1500" dirty="0" smtClean="0"/>
              <a:t>함</a:t>
            </a:r>
            <a:endParaRPr lang="ko-KR" altLang="en-US" sz="1500" dirty="0"/>
          </a:p>
        </p:txBody>
      </p:sp>
      <p:pic>
        <p:nvPicPr>
          <p:cNvPr id="30" name="Google Shape;2288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48" y="6871127"/>
            <a:ext cx="3998495" cy="247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 flipV="1">
            <a:off x="4692316" y="6142200"/>
            <a:ext cx="326807" cy="41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43940" y="7924596"/>
            <a:ext cx="409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/>
              <a:t>시리얼 모니터를 실행 후 </a:t>
            </a:r>
            <a:r>
              <a:rPr lang="en-US" altLang="ko-KR" dirty="0" smtClean="0"/>
              <a:t>AT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2169782" y="6938130"/>
            <a:ext cx="320755" cy="17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650;p210"/>
          <p:cNvSpPr/>
          <p:nvPr/>
        </p:nvSpPr>
        <p:spPr>
          <a:xfrm rot="15357711">
            <a:off x="3416992" y="5895437"/>
            <a:ext cx="332928" cy="185363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6" y="5898904"/>
            <a:ext cx="3952915" cy="2658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AT </a:t>
            </a:r>
            <a:r>
              <a:rPr lang="ko-KR" altLang="en-US" dirty="0" smtClean="0"/>
              <a:t>커맨드 연결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29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93" y="1196859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 flipV="1">
            <a:off x="3599787" y="4298096"/>
            <a:ext cx="1573787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752405" y="1679711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294;p287"/>
          <p:cNvSpPr txBox="1">
            <a:spLocks/>
          </p:cNvSpPr>
          <p:nvPr/>
        </p:nvSpPr>
        <p:spPr>
          <a:xfrm>
            <a:off x="1085006" y="2248098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 후 </a:t>
            </a:r>
            <a:r>
              <a:rPr lang="en-US" altLang="ko-KR" sz="1500" dirty="0" smtClean="0"/>
              <a:t>AT</a:t>
            </a:r>
            <a:r>
              <a:rPr lang="ko-KR" altLang="en-US" sz="1500" dirty="0" smtClean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OK</a:t>
            </a:r>
            <a:r>
              <a:rPr lang="ko-KR" altLang="en-US" sz="1500" dirty="0" smtClean="0"/>
              <a:t>가 나오는지 확인 </a:t>
            </a:r>
            <a:r>
              <a:rPr lang="en-US" altLang="ko-KR" sz="1500" dirty="0" smtClean="0"/>
              <a:t>OK</a:t>
            </a:r>
            <a:r>
              <a:rPr lang="ko-KR" altLang="en-US" sz="1500" dirty="0" smtClean="0"/>
              <a:t>가 안 나오면 연결이 안 된 것임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 smtClean="0"/>
              <a:t>하단의 </a:t>
            </a:r>
            <a:r>
              <a:rPr lang="en-US" altLang="ko-KR" sz="1500" dirty="0" smtClean="0"/>
              <a:t>Both NL &amp; CR </a:t>
            </a:r>
            <a:r>
              <a:rPr lang="ko-KR" altLang="en-US" sz="1500" dirty="0" smtClean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9600</a:t>
            </a:r>
            <a:r>
              <a:rPr lang="ko-KR" altLang="en-US" sz="1500" dirty="0" err="1" smtClean="0"/>
              <a:t>보드레이트</a:t>
            </a:r>
            <a:r>
              <a:rPr lang="ko-KR" altLang="en-US" sz="1500" dirty="0" smtClean="0"/>
              <a:t> 확인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RX, TX </a:t>
            </a:r>
            <a:r>
              <a:rPr lang="ko-KR" altLang="en-US" sz="1500" dirty="0" err="1" smtClean="0"/>
              <a:t>핀번호</a:t>
            </a:r>
            <a:r>
              <a:rPr lang="ko-KR" altLang="en-US" sz="1500" dirty="0" smtClean="0"/>
              <a:t> 확인 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752405" y="8614544"/>
            <a:ext cx="54262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이 때 블루투스 모듈 옆의 스위치는 </a:t>
            </a:r>
            <a:r>
              <a:rPr lang="en-US" altLang="ko-KR" sz="1500" dirty="0" smtClean="0"/>
              <a:t>3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맞춤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사용 시</a:t>
            </a:r>
            <a:r>
              <a:rPr lang="en-US" altLang="ko-KR" sz="1500" dirty="0" smtClean="0"/>
              <a:t>), </a:t>
            </a:r>
            <a:r>
              <a:rPr lang="ko-KR" altLang="en-US" sz="1500" dirty="0" smtClean="0"/>
              <a:t>만약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우노를</a:t>
            </a:r>
            <a:r>
              <a:rPr lang="ko-KR" altLang="en-US" sz="1500" dirty="0" smtClean="0"/>
              <a:t> 사용한다면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맞추고 소프트웨어시리얼</a:t>
            </a:r>
            <a:r>
              <a:rPr lang="en-US" altLang="ko-KR" sz="1500" dirty="0" smtClean="0"/>
              <a:t>(2, 3</a:t>
            </a:r>
            <a:r>
              <a:rPr lang="ko-KR" altLang="en-US" sz="1500" dirty="0" smtClean="0"/>
              <a:t>번 핀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을 사용함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코드 수정 필요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3749625" y="3027621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TX3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RX3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580550" y="7359030"/>
            <a:ext cx="1169076" cy="65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2311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644" y="7538369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1661277" y="8504876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444" y="58954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084863" y="1687461"/>
            <a:ext cx="4563229" cy="1310824"/>
            <a:chOff x="164297" y="1189175"/>
            <a:chExt cx="4955624" cy="1451875"/>
          </a:xfrm>
        </p:grpSpPr>
        <p:pic>
          <p:nvPicPr>
            <p:cNvPr id="45" name="Google Shape;2302;p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297" y="1189175"/>
              <a:ext cx="4955624" cy="1451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46" name="그룹 45"/>
            <p:cNvGrpSpPr/>
            <p:nvPr/>
          </p:nvGrpSpPr>
          <p:grpSpPr>
            <a:xfrm>
              <a:off x="539775" y="1387637"/>
              <a:ext cx="599912" cy="246221"/>
              <a:chOff x="539775" y="1387637"/>
              <a:chExt cx="599912" cy="2462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36104" y="1457739"/>
                <a:ext cx="503583" cy="119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39775" y="1387637"/>
                <a:ext cx="457176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0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1084864" y="3218658"/>
            <a:ext cx="4563228" cy="1367614"/>
            <a:chOff x="164298" y="3099150"/>
            <a:chExt cx="5054252" cy="1514775"/>
          </a:xfrm>
        </p:grpSpPr>
        <p:pic>
          <p:nvPicPr>
            <p:cNvPr id="50" name="Google Shape;2303;p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298" y="3099150"/>
              <a:ext cx="5054252" cy="151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1" name="직사각형 50"/>
            <p:cNvSpPr/>
            <p:nvPr/>
          </p:nvSpPr>
          <p:spPr>
            <a:xfrm>
              <a:off x="768363" y="4134677"/>
              <a:ext cx="934541" cy="185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rgbClr val="0E0D0A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82511" y="4060735"/>
              <a:ext cx="484428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E0D0A"/>
                  </a:solidFill>
                  <a:latin typeface="+mj-ea"/>
                </a:rPr>
                <a:t>MA4</a:t>
              </a:r>
              <a:endParaRPr lang="ko-KR" altLang="en-US" sz="1100" dirty="0">
                <a:solidFill>
                  <a:srgbClr val="0E0D0A"/>
                </a:solidFill>
                <a:latin typeface="+mj-ea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8012" y="1172016"/>
            <a:ext cx="57083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/>
              <a:t>AT+NAME</a:t>
            </a:r>
            <a:r>
              <a:rPr lang="ko-KR" altLang="en-US" sz="1500" dirty="0"/>
              <a:t>이름을 통해 </a:t>
            </a:r>
            <a:r>
              <a:rPr lang="ko-KR" altLang="en-US" sz="1500" dirty="0" smtClean="0"/>
              <a:t>블루투스 모듈의 </a:t>
            </a:r>
            <a:r>
              <a:rPr lang="ko-KR" altLang="en-US" sz="1500" dirty="0"/>
              <a:t>이름을 </a:t>
            </a:r>
            <a:r>
              <a:rPr lang="ko-KR" altLang="en-US" sz="1500" dirty="0" smtClean="0"/>
              <a:t>변경할 수 있습니다</a:t>
            </a:r>
            <a:r>
              <a:rPr lang="en-US" altLang="ko-KR" sz="1500" dirty="0" smtClean="0"/>
              <a:t>.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(</a:t>
            </a:r>
            <a:r>
              <a:rPr lang="ko-KR" altLang="en-US" sz="1500" dirty="0"/>
              <a:t>블루투스 이름 기본값은 </a:t>
            </a:r>
            <a:r>
              <a:rPr lang="en-US" altLang="ko-KR" sz="1500" dirty="0"/>
              <a:t>MLT-BT05)</a:t>
            </a:r>
            <a:endParaRPr lang="ko-KR" altLang="en-US" sz="1500" dirty="0"/>
          </a:p>
        </p:txBody>
      </p:sp>
      <p:sp>
        <p:nvSpPr>
          <p:cNvPr id="54" name="직사각형 53"/>
          <p:cNvSpPr/>
          <p:nvPr/>
        </p:nvSpPr>
        <p:spPr>
          <a:xfrm>
            <a:off x="2420185" y="2602930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500" dirty="0" smtClean="0"/>
              <a:t>AT+NAMEMA4 라고 입력하면</a:t>
            </a:r>
          </a:p>
          <a:p>
            <a:r>
              <a:rPr lang="en" altLang="ko-KR" sz="1500" dirty="0" smtClean="0">
                <a:solidFill>
                  <a:srgbClr val="FF0000"/>
                </a:solidFill>
              </a:rPr>
              <a:t>(</a:t>
            </a:r>
            <a:r>
              <a:rPr lang="en-US" altLang="ko-KR" sz="1500" dirty="0" smtClean="0">
                <a:solidFill>
                  <a:srgbClr val="FF0000"/>
                </a:solidFill>
              </a:rPr>
              <a:t>AT+NAME </a:t>
            </a:r>
            <a:r>
              <a:rPr lang="ko-KR" altLang="en-US" sz="1500" dirty="0" smtClean="0">
                <a:solidFill>
                  <a:srgbClr val="FF0000"/>
                </a:solidFill>
              </a:rPr>
              <a:t>뒤에 공백 제거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51506" y="4114320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 smtClean="0"/>
              <a:t>블루투스 이름이 </a:t>
            </a:r>
            <a:r>
              <a:rPr lang="en" altLang="ko-KR" sz="1500" dirty="0" smtClean="0"/>
              <a:t>MA4 라고 </a:t>
            </a:r>
            <a:r>
              <a:rPr lang="ko-KR" altLang="en-US" sz="1500" dirty="0" smtClean="0"/>
              <a:t>검색됨</a:t>
            </a:r>
            <a:endParaRPr lang="ko-KR" altLang="en-US" sz="1500" dirty="0"/>
          </a:p>
        </p:txBody>
      </p:sp>
      <p:pic>
        <p:nvPicPr>
          <p:cNvPr id="60" name="Google Shape;2310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644" y="6002335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559708" y="8502777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184" y="791896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 smtClean="0"/>
              <a:t>명령어를 입력하면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현재 </a:t>
            </a:r>
            <a:r>
              <a:rPr lang="ko-KR" altLang="en-US" sz="1500" dirty="0"/>
              <a:t>블루투스 모듈의 이름을 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확인할 </a:t>
            </a:r>
            <a:r>
              <a:rPr lang="ko-KR" altLang="en-US" sz="1500" dirty="0"/>
              <a:t>수 </a:t>
            </a:r>
            <a:r>
              <a:rPr lang="ko-KR" altLang="en-US" sz="1500" dirty="0" smtClean="0"/>
              <a:t>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9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6" y="1223848"/>
            <a:ext cx="1604065" cy="3387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스마트폰에서 </a:t>
            </a:r>
            <a:r>
              <a:rPr lang="ko-KR" altLang="en-US" dirty="0" smtClean="0"/>
              <a:t>변경된 블루투스 이름 확인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1040457" y="3705632"/>
            <a:ext cx="757512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63691" y="3082384"/>
            <a:ext cx="3429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500" dirty="0"/>
              <a:t>변경된 블루투스 모듈의</a:t>
            </a:r>
            <a:endParaRPr lang="en-US" altLang="ko-KR" sz="1500" dirty="0"/>
          </a:p>
          <a:p>
            <a:pPr lvl="0"/>
            <a:r>
              <a:rPr lang="ko-KR" altLang="en-US" sz="1500" dirty="0"/>
              <a:t>이름이 스마트폰에서 검색되는</a:t>
            </a:r>
            <a:endParaRPr lang="en-US" altLang="ko-KR" sz="1500" dirty="0"/>
          </a:p>
          <a:p>
            <a:pPr lvl="0"/>
            <a:r>
              <a:rPr lang="ko-KR" altLang="en-US" sz="1500" dirty="0"/>
              <a:t>것을 확인할 수 </a:t>
            </a:r>
            <a:r>
              <a:rPr lang="ko-KR" altLang="en-US" sz="1500" dirty="0" smtClean="0"/>
              <a:t>있습니다</a:t>
            </a:r>
            <a:r>
              <a:rPr lang="en-US" altLang="ko-KR" sz="1500" dirty="0" smtClean="0"/>
              <a:t>.</a:t>
            </a:r>
          </a:p>
          <a:p>
            <a:pPr lvl="0"/>
            <a:endParaRPr lang="en-US" altLang="ko-KR" sz="1500" dirty="0"/>
          </a:p>
          <a:p>
            <a:pPr lvl="0"/>
            <a:r>
              <a:rPr lang="ko-KR" altLang="en-US" sz="1500" dirty="0"/>
              <a:t>검색이 잘 되면 따로 등록하지 않아도 앱을 통해 바로 </a:t>
            </a:r>
            <a:r>
              <a:rPr lang="ko-KR" altLang="en-US" sz="1500" dirty="0" smtClean="0"/>
              <a:t>연결 가능합니다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6" name="직사각형 25"/>
          <p:cNvSpPr/>
          <p:nvPr/>
        </p:nvSpPr>
        <p:spPr>
          <a:xfrm>
            <a:off x="425002" y="567552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3" y="5710732"/>
            <a:ext cx="3163300" cy="36601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43175" y="8160159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</a:t>
            </a:r>
            <a:r>
              <a:rPr lang="ko-KR" altLang="en-US" sz="1500" dirty="0" smtClean="0"/>
              <a:t>있습니다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6688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⑨</a:t>
            </a:r>
            <a:r>
              <a:rPr lang="en-US" altLang="ko-KR" dirty="0" smtClean="0"/>
              <a:t> AT</a:t>
            </a:r>
            <a:r>
              <a:rPr lang="ko-KR" altLang="en-US" dirty="0" smtClean="0"/>
              <a:t>커맨드 도움말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2" y="1248846"/>
            <a:ext cx="3779398" cy="2773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시리얼 통신 코드 확인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flipV="1">
            <a:off x="461732" y="2462208"/>
            <a:ext cx="266411" cy="235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805947" y="2454919"/>
            <a:ext cx="1027279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140263" y="2605822"/>
            <a:ext cx="2308666" cy="129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-KR" sz="1300" dirty="0" err="1" smtClean="0"/>
              <a:t>AI_Car.ino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파일을 열고 다음 내용을 확인합니다</a:t>
            </a:r>
            <a:r>
              <a:rPr lang="en-US" altLang="ko-KR" sz="1300" dirty="0" smtClean="0"/>
              <a:t>.</a:t>
            </a:r>
          </a:p>
          <a:p>
            <a:pPr lvl="0">
              <a:spcBef>
                <a:spcPts val="1600"/>
              </a:spcBef>
            </a:pPr>
            <a:r>
              <a:rPr lang="ko-KR" altLang="en-US" sz="1300" dirty="0" smtClean="0"/>
              <a:t>이 설명서에서는 기본부품으로 들어가 있는 </a:t>
            </a:r>
            <a:r>
              <a:rPr lang="ko-KR" altLang="en-US" sz="1300" dirty="0" err="1" smtClean="0"/>
              <a:t>아두이노</a:t>
            </a:r>
            <a:r>
              <a:rPr lang="ko-KR" altLang="en-US" sz="1300" dirty="0" smtClean="0"/>
              <a:t> 메가를 기준으로 설명합니다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보드 선택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5381" y="4111969"/>
            <a:ext cx="592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Serial3를 그대로 사용하고,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우노를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쓸때는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78, 79</a:t>
            </a:r>
            <a:r>
              <a:rPr lang="ko-KR" altLang="en-US" sz="1200" dirty="0" smtClean="0"/>
              <a:t>번 줄은 </a:t>
            </a:r>
            <a:r>
              <a:rPr lang="ko-KR" altLang="en-US" sz="1200" dirty="0" err="1" smtClean="0"/>
              <a:t>주석해제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 82</a:t>
            </a:r>
            <a:r>
              <a:rPr lang="ko-KR" altLang="en-US" sz="1200" dirty="0" err="1" smtClean="0"/>
              <a:t>번줄은</a:t>
            </a:r>
            <a:r>
              <a:rPr lang="ko-KR" altLang="en-US" sz="1200" dirty="0" smtClean="0"/>
              <a:t> 주석처리하고 위의 Serial3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mySerial로</a:t>
            </a:r>
            <a:r>
              <a:rPr lang="ko-KR" altLang="en-US" sz="1200" dirty="0"/>
              <a:t> 수정해주세요. </a:t>
            </a:r>
          </a:p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SW6 스위치를 </a:t>
            </a:r>
            <a:r>
              <a:rPr lang="en-US" altLang="ko-KR" sz="1200" dirty="0" smtClean="0"/>
              <a:t>3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옮기고,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우노를</a:t>
            </a:r>
            <a:r>
              <a:rPr lang="ko-KR" altLang="en-US" sz="1200" dirty="0"/>
              <a:t> 쓸 때는 SW6 스위치를 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옮겨주세요.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4447" y="184302"/>
            <a:ext cx="4099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3. 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업로드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5" y="6097560"/>
            <a:ext cx="4678385" cy="276608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6207" y="8945992"/>
            <a:ext cx="5927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메가 보드를 </a:t>
            </a:r>
            <a:r>
              <a:rPr lang="en-US" altLang="ko-KR" sz="1200" dirty="0" smtClean="0"/>
              <a:t>USB</a:t>
            </a:r>
            <a:r>
              <a:rPr lang="ko-KR" altLang="en-US" sz="1200" dirty="0" smtClean="0"/>
              <a:t>케이블로 연결하고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툴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보드</a:t>
            </a:r>
            <a:r>
              <a:rPr lang="en-US" altLang="ko-KR" sz="1200" dirty="0" smtClean="0"/>
              <a:t>-Arduino Mega or Mega 2560’</a:t>
            </a:r>
            <a:r>
              <a:rPr lang="ko-KR" altLang="en-US" sz="1200" dirty="0" smtClean="0"/>
              <a:t>을 선택하세요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 flipV="1">
            <a:off x="1724521" y="7310875"/>
            <a:ext cx="1307778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3409894" y="7424428"/>
            <a:ext cx="1005989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4303850" y="7884744"/>
            <a:ext cx="1425809" cy="259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1150</TotalTime>
  <Words>1258</Words>
  <Application>Microsoft Office PowerPoint</Application>
  <PresentationFormat>A4 용지(210x297mm)</PresentationFormat>
  <Paragraphs>204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Windows 사용자</cp:lastModifiedBy>
  <cp:revision>75</cp:revision>
  <cp:lastPrinted>2021-02-15T07:29:43Z</cp:lastPrinted>
  <dcterms:created xsi:type="dcterms:W3CDTF">2021-02-09T05:43:03Z</dcterms:created>
  <dcterms:modified xsi:type="dcterms:W3CDTF">2021-05-07T12:09:54Z</dcterms:modified>
</cp:coreProperties>
</file>